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4" r:id="rId17"/>
    <p:sldId id="273" r:id="rId18"/>
    <p:sldId id="271" r:id="rId19"/>
    <p:sldId id="272" r:id="rId20"/>
    <p:sldId id="275" r:id="rId21"/>
    <p:sldId id="278" r:id="rId22"/>
    <p:sldId id="276" r:id="rId2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AB5DA-4F9E-48F7-87F9-1675477FB480}" type="datetimeFigureOut">
              <a:rPr lang="en-NZ" smtClean="0"/>
              <a:t>21/04/2011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9EFD-C55F-4689-9F6F-6FCD463F1F2B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22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9EFD-C55F-4689-9F6F-6FCD463F1F2B}" type="slidenum">
              <a:rPr lang="en-NZ" smtClean="0"/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33920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6166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1357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194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00708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3086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132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2041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0355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89260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1652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8EFE-9C81-4A3E-80CB-6A903BB903C8}" type="datetimeFigureOut">
              <a:rPr lang="en-NZ" smtClean="0"/>
              <a:pPr/>
              <a:t>21/04/2011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A054-8AD7-411C-BCBD-DFC9AA4CA72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64031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5/55/Set_of_soft_clou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524" y="249289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 smtClean="0">
                <a:solidFill>
                  <a:srgbClr val="7030A0"/>
                </a:solidFill>
                <a:latin typeface="Baveuse" pitchFamily="2" charset="0"/>
              </a:rPr>
              <a:t>So what type of clouds are these?</a:t>
            </a:r>
            <a:endParaRPr lang="en-NZ" sz="4400" dirty="0">
              <a:solidFill>
                <a:srgbClr val="7030A0"/>
              </a:solidFill>
              <a:latin typeface="Bave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blog.twincityphotos.com/wp-content/uploads/2009/06/cirrus090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567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3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incalendar.com/wp-content/uploads/2009/07/Cumulus-Clou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72961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0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niversetoday.com/wp-content/uploads/2010/01/Cumulus-Clou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890" y="1052736"/>
            <a:ext cx="70347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0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hotolib.noaa.gov/700s/wea0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7386"/>
            <a:ext cx="6875311" cy="51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1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eathergraphics.com/tim/arctic/99060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8010"/>
            <a:ext cx="6696744" cy="50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1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uwsp.edu/geo/faculty/ritter/images/atmosphere/clouds/wea00039_altocumulus_noaa_Ralph_Kres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3"/>
          <a:stretch/>
        </p:blipFill>
        <p:spPr bwMode="auto">
          <a:xfrm>
            <a:off x="827584" y="836712"/>
            <a:ext cx="74888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ightbase.nl/images/Wing_over_stratocumul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430" y="692696"/>
            <a:ext cx="7223788" cy="54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8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h4.ggpht.com/_4FQIN4zIwcc/S5JCo9lmBII/AAAAAAAAAck/fC1PVRZZVfY/306925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5"/>
            <a:ext cx="67687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39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alaska-in-pictures.com/data/media/13/cumulonimbus-clouds_104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4" descr="http://www.alaska-in-pictures.com/data/media/13/cumulonimbus-clouds_1047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6" descr="http://www.alaska-in-pictures.com/data/media/13/cumulonimbus-clouds_1047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9224" name="Picture 8" descr="http://farm4.static.flickr.com/3631/3941147515_2578150f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51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1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olstanton.org.uk/public_html/web_weather/images_weather/photo_clouds_St(un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6116"/>
            <a:ext cx="6789081" cy="50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2.bp.blogspot.com/_Zev81onBbJc/TCIw89TOmRI/AAAAAAAAKlo/2eBxDs1FmU4/s1600/Cumulus_clouds_in_fair_weather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905741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68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1.static.flickr.com/95/207033332_f53f5b40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448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5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s://www.windows2universe.org/earth/Atmosphere/images/cumulus3_small.jpg"/>
          <p:cNvPicPr/>
          <p:nvPr/>
        </p:nvPicPr>
        <p:blipFill rotWithShape="1">
          <a:blip r:embed="rId3" cstate="print"/>
          <a:srcRect b="2057"/>
          <a:stretch/>
        </p:blipFill>
        <p:spPr bwMode="auto">
          <a:xfrm>
            <a:off x="1187624" y="836712"/>
            <a:ext cx="6840760" cy="514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7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esiwalls.com/wp-content/uploads/2009/05/summer-cloud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9"/>
          <a:stretch/>
        </p:blipFill>
        <p:spPr bwMode="auto">
          <a:xfrm>
            <a:off x="0" y="0"/>
            <a:ext cx="925938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9067" y="116632"/>
            <a:ext cx="51125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Introduction slide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Cumulus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Cirrus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effectLst/>
                <a:latin typeface="Aharoni" pitchFamily="2" charset="-79"/>
                <a:cs typeface="Aharoni" pitchFamily="2" charset="-79"/>
              </a:rPr>
              <a:t>Altocumulus</a:t>
            </a:r>
            <a:endParaRPr lang="en-NZ" sz="2000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Cumulus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Altocumulus and cirrus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Cirrus</a:t>
            </a:r>
          </a:p>
          <a:p>
            <a:pPr marL="342900" indent="-342900">
              <a:buFontTx/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Cumulonimbus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Cirrus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Altostratus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Cumulus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Altocumulus</a:t>
            </a:r>
          </a:p>
          <a:p>
            <a:pPr marL="342900" indent="-342900">
              <a:buFontTx/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Cumulonimbus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Stratus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Stratus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Altostratus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Stratocumulus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Cumulonimbus</a:t>
            </a:r>
          </a:p>
          <a:p>
            <a:pPr marL="342900" indent="-342900">
              <a:buFontTx/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Cirrocumulus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Altostratus and cumulonimbus</a:t>
            </a:r>
          </a:p>
          <a:p>
            <a:pPr marL="342900" indent="-342900">
              <a:buAutoNum type="arabicPeriod"/>
            </a:pPr>
            <a:r>
              <a:rPr lang="en-NZ" sz="2000" dirty="0" smtClean="0">
                <a:latin typeface="Aharoni" pitchFamily="2" charset="-79"/>
                <a:cs typeface="Aharoni" pitchFamily="2" charset="-79"/>
              </a:rPr>
              <a:t>Cumulus</a:t>
            </a:r>
            <a:endParaRPr lang="en-NZ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9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jstow.wikispaces.com/file/view/Cirrus_clouds-Horz.jpg/32851607/Cirrus_clouds-Hor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7687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43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epod.typepad.com/.a/6a0105371bb32c970b01157109e5f0970c-750wi"/>
          <p:cNvSpPr>
            <a:spLocks noChangeAspect="1" noChangeArrowheads="1"/>
          </p:cNvSpPr>
          <p:nvPr/>
        </p:nvSpPr>
        <p:spPr bwMode="auto">
          <a:xfrm>
            <a:off x="63500" y="-136525"/>
            <a:ext cx="4657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http://epod.typepad.com/.a/6a0105371bb32c970b01157109e5f0970c-750wi"/>
          <p:cNvSpPr>
            <a:spLocks noChangeAspect="1" noChangeArrowheads="1"/>
          </p:cNvSpPr>
          <p:nvPr/>
        </p:nvSpPr>
        <p:spPr bwMode="auto">
          <a:xfrm>
            <a:off x="215900" y="15875"/>
            <a:ext cx="4657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8438" name="Picture 6" descr="http://upload.wikimedia.org/wikipedia/commons/3/37/Altocumulus_clouds2_-_NOA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8"/>
          <a:stretch/>
        </p:blipFill>
        <p:spPr bwMode="auto">
          <a:xfrm>
            <a:off x="950314" y="908720"/>
            <a:ext cx="736610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5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gramphoto.com/listman/listings/images/21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314" y="836712"/>
            <a:ext cx="72470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7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eather.gov.hk/aviat/outreach/observation/19th/Altoc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40760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a/ac/Nimbostratus_and_air_current.jpg/800px-Nimbostratus_and_air_cur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750" y="954513"/>
            <a:ext cx="6751244" cy="49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31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rh.noaa.gov/images/key/Cloud_Chart/Low/Large/L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337" y="908720"/>
            <a:ext cx="6892055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7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jstow.wikispaces.com/file/view/Cirrus_clouds-Horz.jpg/32851607/Cirrus_clouds-Hor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669674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90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</Words>
  <Application>Microsoft Office PowerPoint</Application>
  <PresentationFormat>On-screen Show (4:3)</PresentationFormat>
  <Paragraphs>44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Geostuff Ltd.</dc:creator>
  <cp:lastModifiedBy>geostuff</cp:lastModifiedBy>
  <cp:revision>12</cp:revision>
  <cp:lastPrinted>2011-04-08T02:25:06Z</cp:lastPrinted>
  <dcterms:created xsi:type="dcterms:W3CDTF">2011-03-28T03:46:25Z</dcterms:created>
  <dcterms:modified xsi:type="dcterms:W3CDTF">2011-04-20T22:49:14Z</dcterms:modified>
</cp:coreProperties>
</file>